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348A1-AD9D-4AF9-B8D8-3041754B287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F7295-6CA4-4E5A-9435-568C7E79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1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F7295-6CA4-4E5A-9435-568C7E7910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9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F7295-6CA4-4E5A-9435-568C7E7910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1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F7295-6CA4-4E5A-9435-568C7E7910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1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F7295-6CA4-4E5A-9435-568C7E7910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1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F7295-6CA4-4E5A-9435-568C7E7910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F7295-6CA4-4E5A-9435-568C7E7910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9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F7295-6CA4-4E5A-9435-568C7E7910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1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F7295-6CA4-4E5A-9435-568C7E7910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1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F7295-6CA4-4E5A-9435-568C7E7910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1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F7295-6CA4-4E5A-9435-568C7E7910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1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F7295-6CA4-4E5A-9435-568C7E7910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1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F7295-6CA4-4E5A-9435-568C7E7910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1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F7295-6CA4-4E5A-9435-568C7E7910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5B9E4AAC-D058-4405-9375-1D95DB71048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F576090-E466-4311-BBCB-A7EF510CCE8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AAC-D058-4405-9375-1D95DB71048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090-E466-4311-BBCB-A7EF510CC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AAC-D058-4405-9375-1D95DB71048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090-E466-4311-BBCB-A7EF510CC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AAC-D058-4405-9375-1D95DB71048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090-E466-4311-BBCB-A7EF510CC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AAC-D058-4405-9375-1D95DB71048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090-E466-4311-BBCB-A7EF510CC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AAC-D058-4405-9375-1D95DB71048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090-E466-4311-BBCB-A7EF510CCE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AAC-D058-4405-9375-1D95DB71048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090-E466-4311-BBCB-A7EF510CCE8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AAC-D058-4405-9375-1D95DB71048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090-E466-4311-BBCB-A7EF510CC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AAC-D058-4405-9375-1D95DB71048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090-E466-4311-BBCB-A7EF510CC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AAC-D058-4405-9375-1D95DB71048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090-E466-4311-BBCB-A7EF510CC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AAC-D058-4405-9375-1D95DB71048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6090-E466-4311-BBCB-A7EF510CC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5B9E4AAC-D058-4405-9375-1D95DB71048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F576090-E466-4311-BBCB-A7EF510CCE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117162" y="3547885"/>
            <a:ext cx="5274465" cy="1599722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ienne" pitchFamily="82" charset="0"/>
              </a:rPr>
              <a:t>Weekly Agendas</a:t>
            </a:r>
            <a:b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ienne" pitchFamily="82" charset="0"/>
              </a:rPr>
            </a:br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ienne" pitchFamily="82" charset="0"/>
              </a:rPr>
              <a:t>Fall Semester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ienne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128" y="674914"/>
            <a:ext cx="847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A.P. Literature and Composition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 rot="20505646">
            <a:off x="683684" y="4358822"/>
            <a:ext cx="2247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Mistral" panose="03090702030407020403" pitchFamily="66" charset="0"/>
              </a:rPr>
              <a:t>Analyze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Mistral" panose="03090702030407020403" pitchFamily="66" charset="0"/>
              </a:rPr>
              <a:t>Don’t Summarize</a:t>
            </a:r>
          </a:p>
        </p:txBody>
      </p:sp>
    </p:spTree>
    <p:extLst>
      <p:ext uri="{BB962C8B-B14F-4D97-AF65-F5344CB8AC3E}">
        <p14:creationId xmlns:p14="http://schemas.microsoft.com/office/powerpoint/2010/main" val="40568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AUGUST 30 through SEPTEMBER 2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Today: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“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 Good Man is Hard to Find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” 	 			Draft Introduction and Thesis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Wednesday/Thursday: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In-class essay</a:t>
            </a: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Reminder: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You may use your notes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–and ONLY YOUR NOTES –  	(including draft introduction) –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					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when writing the essay.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Thursday/Friday: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College Essay 2.0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Teacher Conferences and Rewriting Opportunity </a:t>
            </a:r>
          </a:p>
          <a:p>
            <a:pPr marL="0" indent="0">
              <a:buNone/>
            </a:pP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INTRODUCTION:</a:t>
            </a:r>
          </a:p>
          <a:p>
            <a:pPr marL="0" indent="0">
              <a:buNone/>
            </a:pP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Write a hook that describes an aspect of the story’s theme relevant to the prompt.</a:t>
            </a:r>
          </a:p>
          <a:p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Include the title of the story and the name of the author.</a:t>
            </a:r>
          </a:p>
          <a:p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Briefly (two or three sentences) describe the plot of the story.  This provided necessary context for your argument.</a:t>
            </a:r>
          </a:p>
          <a:p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In your thesis, describe the nature of the Misfit’s villainy using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two or three adjectives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that accurately describe his appearance, demeanor, his crimes and his attitude toward them.  Conclude by making a claim about how his villainy reveals the meaning of the story. 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Reminder: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You may use your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notes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–and ONLY YOUR NOTES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–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(including draft introduction) – </a:t>
            </a:r>
            <a:endParaRPr lang="en-US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when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writing the essay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Please submit your paper through </a:t>
            </a:r>
          </a:p>
          <a:p>
            <a:pPr marL="0" indent="0" algn="ctr">
              <a:buNone/>
            </a:pPr>
            <a:r>
              <a:rPr lang="en-US" sz="4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</a:t>
            </a:r>
            <a:r>
              <a:rPr lang="en-US" sz="4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urnitin.com</a:t>
            </a:r>
          </a:p>
          <a:p>
            <a:pPr marL="0" indent="0" algn="ctr">
              <a:buNone/>
            </a:pPr>
            <a:r>
              <a:rPr lang="en-US" sz="32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Period 2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class ID number: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13100873</a:t>
            </a:r>
            <a:r>
              <a:rPr lang="en-US" sz="3200" dirty="0" smtClean="0"/>
              <a:t>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Enrollment Password: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anatta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5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September 6-9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Tuesday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/Wednesday: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WTKAL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Oedipus the King, an introduction (video)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Aristotle Study Guide group discussion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Thursday/Friday: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WTKAL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Oedipus AP-style Multiple Choice Quiz #1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Oedipus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the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King video finale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Aristotle Study Guide is Due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Next Monday 9/12: Vocab Quiz #1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9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September 12-16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Monday: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Vocab Quiz #1/Oedipus Video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Tuesday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/Wednesday: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WTKAL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Oedipus the King Video Marathon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Oedipus Study Guide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Thursday/Friday: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WTKAL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Oedipus AP-style Multiple Choice Quiz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#2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Oedipus Study Guide Due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College Essay 2</a:t>
            </a:r>
            <a:r>
              <a:rPr lang="en-US" sz="36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nd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Draft Due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864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September 19-23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Monday: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Oedipus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Practice Test (cont.)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Tuesday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/Wednesday: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WTKAL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Oedipus the King Last Minute Questions  (30 min)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Oedipus/Tragedy Test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Oedipus Study Guide Due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Thursday/Friday: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WTKAL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Introduction to William Shakespeare’s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Tragedy of Hamlet, Prince of Denmark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Paraphrasing Lesson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Hamlet Out Loud #1</a:t>
            </a:r>
          </a:p>
        </p:txBody>
      </p:sp>
    </p:spTree>
    <p:extLst>
      <p:ext uri="{BB962C8B-B14F-4D97-AF65-F5344CB8AC3E}">
        <p14:creationId xmlns:p14="http://schemas.microsoft.com/office/powerpoint/2010/main" val="18226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86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September 26-30</a:t>
            </a:r>
            <a:endParaRPr lang="en-US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Monday: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Hamlet Act One  Cont. WTKAL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Tuesday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/Wednesday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: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WTKAL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Hamlet Act One Scenes 1 &amp; 2 Review and Discussion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 Complete Study Guide  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Hamlet Out Loud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#2</a:t>
            </a:r>
          </a:p>
          <a:p>
            <a:pPr marL="0" indent="0">
              <a:buNone/>
            </a:pP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Thursday/Friday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: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WTKAL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Hamlet Act One Scene 3 Audio with “Lesley”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Listening Quiz: 5 short answer questions = 50 points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Hamlet Out Loud #3 and Vocabulary Notebook Check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Warning: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Vocabulary Quiz next Monday</a:t>
            </a:r>
          </a:p>
        </p:txBody>
      </p:sp>
    </p:spTree>
    <p:extLst>
      <p:ext uri="{BB962C8B-B14F-4D97-AF65-F5344CB8AC3E}">
        <p14:creationId xmlns:p14="http://schemas.microsoft.com/office/powerpoint/2010/main" val="3697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334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Week of August 15-19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						Periods 2/3/5/6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Monday 8/15: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Vocabulary List #1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Tuesday/Wednesday 8/16-17: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Nabokov: Good Readers and Good Writers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Reading and Group Discussion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Thursday/Friday 8/18-19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Nabokov: Good Readers and Good Writers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Reading and Group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Discussion (cont.)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Due: College Essay Draft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Vocabulary Notebook Check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3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4864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Week of August 15-19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Period 1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Tuesday 8/16: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Vocabulary List #1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Wednesday 8/17: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Nabokov: Good Readers and Good Writers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Reading and Group Discussion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Thursday 8/18: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Nabokov: Good Readers and Good Writers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Reading and Group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Discussion (cont.)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Friday 8/19: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Conclude Nabokov Discussion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Due: College Essay Draft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Vocabulary Notebook Check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90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Week of August 15-19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Reminder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All students must bring vocabulary and literary terms composition to class every Monday (Tuesday 1</a:t>
            </a:r>
            <a:r>
              <a:rPr lang="en-US" sz="3200" baseline="300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st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 period).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Those who do not bring composition books will earn 25/50 for their vocabulary notes.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This week I will do a notebook check on Thursday/Friday.  Only those with completed notes in composition notebooks will earn credit.</a:t>
            </a:r>
          </a:p>
        </p:txBody>
      </p:sp>
    </p:spTree>
    <p:extLst>
      <p:ext uri="{BB962C8B-B14F-4D97-AF65-F5344CB8AC3E}">
        <p14:creationId xmlns:p14="http://schemas.microsoft.com/office/powerpoint/2010/main" val="1834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Thursday 8/19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Periods 3 and 5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Words to Know and Love (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wiles, limpid, bask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Finish reading: “Good Readers and Good Writers”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“Good Readers” Study Guide group discussion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*(outside)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Vocabulary and Literary Terms notebook checks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Turn in: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College Application Essay Draft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(You may turn in your draft tomorrow morning, if necessary.)</a:t>
            </a:r>
          </a:p>
        </p:txBody>
      </p:sp>
    </p:spTree>
    <p:extLst>
      <p:ext uri="{BB962C8B-B14F-4D97-AF65-F5344CB8AC3E}">
        <p14:creationId xmlns:p14="http://schemas.microsoft.com/office/powerpoint/2010/main" val="212693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Thursday 8/19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Periods 3 and 5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Words to Know and Love (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wiles, limpid, bask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Finish reading: “Good Readers and Good Writers”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“Good Readers” Study Guide group discussion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*(outside)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Vocabulary and Literary Terms notebook checks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Turn in: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College Application Essay Draft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(You may turn in your draft tomorrow morning, if necessary.)</a:t>
            </a:r>
          </a:p>
        </p:txBody>
      </p:sp>
    </p:spTree>
    <p:extLst>
      <p:ext uri="{BB962C8B-B14F-4D97-AF65-F5344CB8AC3E}">
        <p14:creationId xmlns:p14="http://schemas.microsoft.com/office/powerpoint/2010/main" val="19700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Week of August 8/22 – 8/26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Periods 2,3,5 and 6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Monday: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 8/22:   Literary Terms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#2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</a:t>
            </a:r>
            <a:r>
              <a:rPr lang="en-US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Nabokov Questions</a:t>
            </a:r>
            <a:endParaRPr lang="en-US" sz="2600" dirty="0">
              <a:solidFill>
                <a:schemeClr val="tx2">
                  <a:lumMod val="50000"/>
                </a:schemeClr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Tuesday/Wednesday: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  Vocabulary Notes #2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“A Good Man is Hard to Find”  Reading and discussion.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Thursday/Friday: </a:t>
            </a:r>
            <a:r>
              <a:rPr lang="en-US" sz="32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Vocabulary Notes #2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“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 Good Man is Hard to Find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”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	Study Guide and Essay preparation</a:t>
            </a:r>
            <a:endParaRPr lang="en-US" sz="3200" dirty="0" smtClean="0">
              <a:solidFill>
                <a:srgbClr val="002060"/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</a:t>
            </a:r>
            <a:r>
              <a:rPr 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DUE: 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Nabokov Study Guide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Vocabulary Notebook Check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81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AUGUST 25/26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Thursday/Friday: </a:t>
            </a:r>
            <a:r>
              <a:rPr lang="en-US" sz="3200" dirty="0" smtClean="0">
                <a:solidFill>
                  <a:srgbClr val="002060"/>
                </a:solidFill>
                <a:latin typeface="Calisto MT" panose="02040603050505030304" pitchFamily="18" charset="0"/>
              </a:rPr>
              <a:t>Vocabulary Notes #2 (cont.)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“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 Good Man is Hard to Find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” 	Study Guide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and Essay preparation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Reminder: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You may use your notes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				–and ONLY YOUR NOTES –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	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when writing your essay.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Suggestion: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Try to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finish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your notes today, so you will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be prepared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to write a draft of your introduction and thesis statement on Monday.</a:t>
            </a:r>
            <a:endParaRPr lang="en-US" sz="3200" dirty="0" smtClean="0">
              <a:solidFill>
                <a:schemeClr val="tx2"/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</a:t>
            </a:r>
            <a:r>
              <a:rPr 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DUE TODAY: 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Nabokov Study Guide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Vocabulary Notebook Check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20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4426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A.P.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Composition</a:t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AUGUST 26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  Friday: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“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 Good Man is Hard to Find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” 	 			Study Guide  and Essay preparation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Reminder: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You may use your notes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				–and ONLY YOUR NOTES –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	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when writing your essay.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Finish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your notes today, so you will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be prepared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to write a draft of your introduction and thesis statement 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o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n Monday.</a:t>
            </a:r>
            <a:endParaRPr lang="en-US" sz="3200" dirty="0" smtClean="0">
              <a:solidFill>
                <a:schemeClr val="tx2"/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</a:t>
            </a:r>
            <a:r>
              <a:rPr 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DUE TODAY: 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Nabokov Study Guide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Vocabulary Notebook Check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45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Custom 9">
      <a:dk1>
        <a:srgbClr val="F79646"/>
      </a:dk1>
      <a:lt1>
        <a:sysClr val="window" lastClr="FFFFFF"/>
      </a:lt1>
      <a:dk2>
        <a:srgbClr val="1F497D"/>
      </a:dk2>
      <a:lt2>
        <a:srgbClr val="FBD5B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52560</TotalTime>
  <Words>684</Words>
  <Application>Microsoft Office PowerPoint</Application>
  <PresentationFormat>On-screen Show (4:3)</PresentationFormat>
  <Paragraphs>175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Sketchbook</vt:lpstr>
      <vt:lpstr>Weekly Agendas Fall Semester</vt:lpstr>
      <vt:lpstr>A.P. Literature and Composition   </vt:lpstr>
      <vt:lpstr>A.P. Literature and Composition   </vt:lpstr>
      <vt:lpstr>A.P. Literature and Composition   </vt:lpstr>
      <vt:lpstr>A.P. Literature and Composition   </vt:lpstr>
      <vt:lpstr>A.P. Literature and Composition   </vt:lpstr>
      <vt:lpstr>A.P. Literature and Composition   </vt:lpstr>
      <vt:lpstr>A.P. Literature and Composition   </vt:lpstr>
      <vt:lpstr>A.P. Literature and Composition   </vt:lpstr>
      <vt:lpstr>A.P. Literature and Composition   </vt:lpstr>
      <vt:lpstr>A.P. Literature and Composition   </vt:lpstr>
      <vt:lpstr>A.P. Literature and Composition   </vt:lpstr>
      <vt:lpstr>A.P. Literature and Composition   </vt:lpstr>
      <vt:lpstr>A.P. Literature and Composition   </vt:lpstr>
      <vt:lpstr>A.P. Literature and Composition   </vt:lpstr>
      <vt:lpstr>A.P. Literature and Composition   </vt:lpstr>
      <vt:lpstr>A.P. Literature and Composition   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Back!!</dc:title>
  <dc:creator>Administrator</dc:creator>
  <cp:lastModifiedBy>Mark Coovelis</cp:lastModifiedBy>
  <cp:revision>62</cp:revision>
  <dcterms:created xsi:type="dcterms:W3CDTF">2015-01-12T15:18:24Z</dcterms:created>
  <dcterms:modified xsi:type="dcterms:W3CDTF">2016-09-26T14:30:27Z</dcterms:modified>
</cp:coreProperties>
</file>