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61" r:id="rId3"/>
    <p:sldId id="259" r:id="rId4"/>
    <p:sldId id="260" r:id="rId5"/>
    <p:sldId id="258" r:id="rId6"/>
    <p:sldId id="262" r:id="rId7"/>
    <p:sldId id="263" r:id="rId8"/>
    <p:sldId id="268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6901D-2E44-49AC-AE25-A817F15CDA0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A72-72C2-4A96-9E17-D366C306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A72-72C2-4A96-9E17-D366C3065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A72-72C2-4A96-9E17-D366C3065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A72-72C2-4A96-9E17-D366C3065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A72-72C2-4A96-9E17-D366C3065A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1FA72-72C2-4A96-9E17-D366C3065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4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551E5-6B57-42C3-94F7-6B4C2A3D83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8A44F0-77BE-44BC-AEA7-B40C82E86CD7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5181600" cy="34290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Once you have put the words in your composition books, you are responsible for knowing them.  Expect surprise quizzes.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488444">
            <a:off x="5488918" y="609181"/>
            <a:ext cx="3306047" cy="1828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Know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89763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8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Example: From John Milton’s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Paradise Lost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“Better to reign in Hell, than serve in Heav’n.”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contrasting ideas of “reign”/ “serve” and “Hell”/ “Heav’n” are placed in a sentence to achieve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powerful antithetical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effect.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-427623" y="1095944"/>
            <a:ext cx="2819400" cy="14883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Terms to Know 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2050" name="Picture 2" descr="http://www.ljmuenglish.com/wp-content/uploads/2015/08/Non-crotch-satan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0999"/>
            <a:ext cx="5993983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137160"/>
            <a:ext cx="2930426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78486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Litotes:</a:t>
            </a:r>
            <a:r>
              <a:rPr lang="en-US" sz="3200" dirty="0">
                <a:solidFill>
                  <a:schemeClr val="tx1"/>
                </a:solidFill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figure of speech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that employs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understatement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by negating the opposite of the idea being expressed.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“I’m not as young as I used to be.” (I’m old.). “He’s no hero.”  (He’s a coward.)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29578" y="1054268"/>
            <a:ext cx="2819400" cy="14883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Terms to Know and Love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030">
            <a:off x="6046107" y="228600"/>
            <a:ext cx="2559562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6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5181600" cy="20574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Metonymy:</a:t>
            </a:r>
            <a:r>
              <a:rPr lang="en-US" sz="3200" dirty="0" smtClean="0">
                <a:solidFill>
                  <a:srgbClr val="C00000"/>
                </a:solidFill>
                <a:latin typeface="Footlight MT Light" panose="0204060206030A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figure of speech consisting of the use of the name of one thing for that of another of which it is an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attribute or with which it is associated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(as “crown” in “lands belonging to the crown”)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488444">
            <a:off x="5488918" y="609181"/>
            <a:ext cx="3306047" cy="1828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Know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897632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4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86200"/>
            <a:ext cx="7696200" cy="18288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Synecdoche: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figure of speech by which a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part is put for the whole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(as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fifty sail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fifty ships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), 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whole for a part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(as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society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high society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), 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species for the genus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(as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cutthroat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assassin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), the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genus for the species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(as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creature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man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), or 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he name of the material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for the thing made (as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boards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for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stage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488444">
            <a:off x="5488918" y="609181"/>
            <a:ext cx="3306047" cy="1828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Know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t="13162" r="3951" b="12992"/>
          <a:stretch/>
        </p:blipFill>
        <p:spPr bwMode="auto">
          <a:xfrm>
            <a:off x="890954" y="152400"/>
            <a:ext cx="4014470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743200"/>
            <a:ext cx="7924801" cy="4419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Apostrophe: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rhetorical strategy of addressing a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person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who is not present, an inanimate object, or an abstract concept. 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"O happy dagger! This is thy sheath; there rust, and let me die."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Romeo and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Juliet</a:t>
            </a:r>
          </a:p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from Greek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apostrophē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, literally, act of turning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away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223479">
            <a:off x="5449428" y="600496"/>
            <a:ext cx="3347448" cy="1828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to Know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r="28951"/>
          <a:stretch/>
        </p:blipFill>
        <p:spPr bwMode="auto">
          <a:xfrm rot="20543818">
            <a:off x="998909" y="397054"/>
            <a:ext cx="2571751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9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85" y="2057400"/>
            <a:ext cx="655320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Brazen: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adj.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. bold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and without shame.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		"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brazen defiance"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2. made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of brass.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3. harsh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 sound.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"the music's brazen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chords“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Old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English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bræsen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“made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of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brass”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192640" y="501856"/>
            <a:ext cx="2819400" cy="190418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Words to Know and Love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5198618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171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5711522" cy="571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Impious: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adj.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1. not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showing respect or reverence, especially for a god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.     “…the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emperor's impious attacks on the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Church."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synonyms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wicked, immoral, unrighteous,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"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 impious and terrible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deed”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-351422" y="825669"/>
            <a:ext cx="2819400" cy="14883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Words to Know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and Love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47"/>
          <a:stretch/>
        </p:blipFill>
        <p:spPr bwMode="auto">
          <a:xfrm>
            <a:off x="4953000" y="228600"/>
            <a:ext cx="3605657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0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5715000" cy="571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Incarnate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adj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: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1: invested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with bodily and especially human nature and form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2: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made manifest or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comprehensible: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embodied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“a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fiend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incarnate”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- from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Latin 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in- +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carn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-, </a:t>
            </a:r>
            <a:r>
              <a:rPr 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caro</a:t>
            </a:r>
            <a:r>
              <a: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: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flesh” 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First known use: 14</a:t>
            </a:r>
            <a:r>
              <a:rPr lang="en-US" sz="3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century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-503822" y="673268"/>
            <a:ext cx="2819400" cy="14883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Words to Know</a:t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and Love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59" y="533400"/>
            <a:ext cx="3040380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9684" y="1501140"/>
            <a:ext cx="5755008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Implacable: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adj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opposed to someone or something in a very angry or determined way that cannot be changed.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“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 implacable foe.”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-from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Latin: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im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(“not”) + </a:t>
            </a:r>
            <a:r>
              <a:rPr lang="en-US" sz="3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placare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, (“to calm, soothe or please”)</a:t>
            </a: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827286">
            <a:off x="5546937" y="327351"/>
            <a:ext cx="2819400" cy="148833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Words to Know</a:t>
            </a:r>
            <a:b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</a:b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and Love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35129" r="48974" b="37948"/>
          <a:stretch/>
        </p:blipFill>
        <p:spPr bwMode="auto">
          <a:xfrm>
            <a:off x="2479286" y="228600"/>
            <a:ext cx="2461543" cy="201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" y="1752599"/>
            <a:ext cx="3249529" cy="420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890558"/>
            <a:ext cx="5638800" cy="571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Antithesis: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is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a rhetorical device in which two opposite ideas are put together in a sentence to achieve a contrasting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effect in order to express an idea more emphatically.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  <a:endParaRPr lang="en-US" sz="2800" dirty="0">
              <a:solidFill>
                <a:schemeClr val="tx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0118401">
            <a:off x="-122823" y="866700"/>
            <a:ext cx="2819400" cy="14883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Literary Terms to Know and Love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2" y="345831"/>
            <a:ext cx="3048000" cy="436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8222</TotalTime>
  <Words>520</Words>
  <Application>Microsoft Office PowerPoint</Application>
  <PresentationFormat>On-screen Show (4:3)</PresentationFormat>
  <Paragraphs>52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Composite</vt:lpstr>
      <vt:lpstr>Literary Term to Know and Love</vt:lpstr>
      <vt:lpstr>Literary Term to Know and Love</vt:lpstr>
      <vt:lpstr>Literary Term to Know and Love</vt:lpstr>
      <vt:lpstr>Literary Term to Know and Love</vt:lpstr>
      <vt:lpstr>Words to Know and Love</vt:lpstr>
      <vt:lpstr>Words to Know  and Love</vt:lpstr>
      <vt:lpstr>Words to Know  and Love</vt:lpstr>
      <vt:lpstr>Words to Know  and Love</vt:lpstr>
      <vt:lpstr>Literary Terms to Know and Love</vt:lpstr>
      <vt:lpstr>Literary Terms to Know and Love</vt:lpstr>
      <vt:lpstr>Literary Terms to Know and Love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to Know and Love</dc:title>
  <dc:creator>Mark Coovelis</dc:creator>
  <cp:lastModifiedBy>Mark Coovelis</cp:lastModifiedBy>
  <cp:revision>29</cp:revision>
  <dcterms:created xsi:type="dcterms:W3CDTF">2016-09-08T14:09:41Z</dcterms:created>
  <dcterms:modified xsi:type="dcterms:W3CDTF">2016-09-15T19:12:41Z</dcterms:modified>
</cp:coreProperties>
</file>